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unambika-karuna/NM2.0/tree/main/task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100" dirty="0"/>
              <a:t>CALENDAR SCHEDULER</a:t>
            </a:r>
            <a:endParaRPr sz="21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54902"/>
            <a:ext cx="4548587" cy="31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3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 It serves as an electronic version of a traditional calendar, allowing users to schedule and track events, meetings, tasks, and deadlines.</a:t>
            </a:r>
            <a:endParaRPr lang="en-IN" sz="1300" dirty="0">
              <a:solidFill>
                <a:schemeClr val="bg1"/>
              </a:solidFill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75AF8F-F7E6-87A8-F1D1-E09BA65AF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141486"/>
              </p:ext>
            </p:extLst>
          </p:nvPr>
        </p:nvGraphicFramePr>
        <p:xfrm>
          <a:off x="275430" y="2424854"/>
          <a:ext cx="4287146" cy="1907226"/>
        </p:xfrm>
        <a:graphic>
          <a:graphicData uri="http://schemas.openxmlformats.org/drawingml/2006/table">
            <a:tbl>
              <a:tblPr firstRow="1" bandRow="1"/>
              <a:tblGrid>
                <a:gridCol w="1299782">
                  <a:extLst>
                    <a:ext uri="{9D8B030D-6E8A-4147-A177-3AD203B41FA5}">
                      <a16:colId xmlns:a16="http://schemas.microsoft.com/office/drawing/2014/main" val="1203972324"/>
                    </a:ext>
                  </a:extLst>
                </a:gridCol>
                <a:gridCol w="1558316">
                  <a:extLst>
                    <a:ext uri="{9D8B030D-6E8A-4147-A177-3AD203B41FA5}">
                      <a16:colId xmlns:a16="http://schemas.microsoft.com/office/drawing/2014/main" val="2312085096"/>
                    </a:ext>
                  </a:extLst>
                </a:gridCol>
                <a:gridCol w="1429048">
                  <a:extLst>
                    <a:ext uri="{9D8B030D-6E8A-4147-A177-3AD203B41FA5}">
                      <a16:colId xmlns:a16="http://schemas.microsoft.com/office/drawing/2014/main" val="1695372626"/>
                    </a:ext>
                  </a:extLst>
                </a:gridCol>
              </a:tblGrid>
              <a:tr h="311475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LMS USER NAME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BATCH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374465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DHIVYA V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0434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KARUNAMBIKA A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095043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PRITHIKA M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89859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SUBHASHINI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7421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7819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518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C4EBD-3259-3A4B-66F0-52617880E305}"/>
              </a:ext>
            </a:extLst>
          </p:cNvPr>
          <p:cNvSpPr txBox="1"/>
          <p:nvPr/>
        </p:nvSpPr>
        <p:spPr>
          <a:xfrm>
            <a:off x="706582" y="671945"/>
            <a:ext cx="7356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Plan &amp; Design:</a:t>
            </a:r>
            <a:r>
              <a:rPr lang="en-GB" sz="1400" dirty="0"/>
              <a:t> </a:t>
            </a:r>
          </a:p>
          <a:p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sz="1400" dirty="0"/>
              <a:t>Define calendar schedule app and create the </a:t>
            </a:r>
            <a:r>
              <a:rPr lang="en-GB" dirty="0"/>
              <a:t>frontend using html, </a:t>
            </a:r>
            <a:r>
              <a:rPr lang="en-GB" dirty="0" err="1"/>
              <a:t>css</a:t>
            </a:r>
            <a:r>
              <a:rPr lang="en-GB" dirty="0"/>
              <a:t>, bootstrap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Take help of the framework such as bootstrap.</a:t>
            </a:r>
            <a:endParaRPr lang="en-IN" i="0" dirty="0">
              <a:effectLst/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Design complete frontend using html and </a:t>
            </a:r>
            <a:r>
              <a:rPr lang="en-IN" dirty="0" err="1">
                <a:latin typeface="+mj-lt"/>
              </a:rPr>
              <a:t>css</a:t>
            </a:r>
            <a:r>
              <a:rPr lang="en-IN" dirty="0">
                <a:latin typeface="+mj-lt"/>
              </a:rPr>
              <a:t>.</a:t>
            </a:r>
            <a:endParaRPr lang="en-IN" i="0" dirty="0">
              <a:effectLst/>
              <a:latin typeface="+mj-lt"/>
            </a:endParaRPr>
          </a:p>
          <a:p>
            <a:endParaRPr lang="en-GB" sz="1400" dirty="0"/>
          </a:p>
          <a:p>
            <a:endParaRPr lang="en-GB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58B8F-0A50-E81C-3F17-7FD77BEDA2DD}"/>
              </a:ext>
            </a:extLst>
          </p:cNvPr>
          <p:cNvSpPr txBox="1"/>
          <p:nvPr/>
        </p:nvSpPr>
        <p:spPr>
          <a:xfrm>
            <a:off x="706582" y="3221182"/>
            <a:ext cx="744681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Firstly, we planned our layout for the interface of our Calendar Scheduler. Then with the design we used the front end tools such as </a:t>
            </a:r>
            <a:r>
              <a:rPr lang="en-IN" dirty="0" err="1"/>
              <a:t>html,css</a:t>
            </a:r>
            <a:r>
              <a:rPr lang="en-IN" dirty="0"/>
              <a:t> and bootstrap to design and develop our interface.</a:t>
            </a:r>
            <a:r>
              <a:rPr lang="en-GB" dirty="0"/>
              <a:t> Developed it well, real-time schedule to share.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Getting ready for making it more reactive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Calendar scheduler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calendar schedular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` add event` function to add events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interface using front end tools like html,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css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and bootstrap.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https://github.com/karunambika-karuna/NM2.0/tree/main/task2</a:t>
            </a:r>
            <a:endParaRPr lang="en-IN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379</Words>
  <Application>Microsoft Office PowerPoint</Application>
  <PresentationFormat>On-screen Show (16:9)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Public Sans</vt:lpstr>
      <vt:lpstr>Arial</vt:lpstr>
      <vt:lpstr>Noto Sans Symbols</vt:lpstr>
      <vt:lpstr>EB Garamond</vt:lpstr>
      <vt:lpstr>Wingdings</vt:lpstr>
      <vt:lpstr>Times New Roman</vt:lpstr>
      <vt:lpstr>EB Garamond Medium</vt:lpstr>
      <vt:lpstr>EB Garamond SemiBold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Karunambika A</cp:lastModifiedBy>
  <cp:revision>8</cp:revision>
  <dcterms:created xsi:type="dcterms:W3CDTF">2020-08-13T11:21:46Z</dcterms:created>
  <dcterms:modified xsi:type="dcterms:W3CDTF">2023-11-10T06:55:07Z</dcterms:modified>
</cp:coreProperties>
</file>